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4" r:id="rId5"/>
    <p:sldId id="259" r:id="rId6"/>
    <p:sldId id="266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27CB2-F27C-4098-B319-2B73277C8E2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BC7EC-25A5-484C-925F-50B44B073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2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B6EA-258D-44DD-A1A6-35411E0EF81E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458BB-4A2C-4F7C-9056-7A6C5659ADDB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CBD4-E263-4DF1-B6B6-65F3DD88BB73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0946-FBB0-448B-A57F-B929F848EB4B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9657-307D-4507-B50D-7F00E9108147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8073-0F8F-472F-93FC-796A09AFB039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EBD6-06D8-48DB-A10F-811EC3CFF601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9AA1-93BA-4676-8082-C95748179F21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004B-FC57-4FF1-8177-488EDC12A628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3683220-5A0F-42EF-9F08-86407879375C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B4F0-7830-4C53-9A18-E8B556BC7479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A70D88-78EE-4F5A-82B5-B6A8C811ABF5}" type="datetime1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165</a:t>
            </a:r>
            <a:r>
              <a:rPr lang="en-US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CGOC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6 Nov 2022</a:t>
            </a:r>
          </a:p>
        </p:txBody>
      </p:sp>
      <p:pic>
        <p:nvPicPr>
          <p:cNvPr id="1026" name="Picture 2" descr="AFCGOC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867" y="402573"/>
            <a:ext cx="2909398" cy="209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2" r="11338"/>
          <a:stretch/>
        </p:blipFill>
        <p:spPr>
          <a:xfrm>
            <a:off x="390967" y="429110"/>
            <a:ext cx="2930731" cy="216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3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33259"/>
            <a:ext cx="10058400" cy="13970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Talking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60046"/>
            <a:ext cx="10058400" cy="4023360"/>
          </a:xfrm>
        </p:spPr>
        <p:txBody>
          <a:bodyPr>
            <a:normAutofit/>
          </a:bodyPr>
          <a:lstStyle/>
          <a:p>
            <a:pPr marL="288925" indent="-288925">
              <a:buFont typeface="Wingdings" panose="05000000000000000000" pitchFamily="2" charset="2"/>
              <a:buChar char="§"/>
            </a:pPr>
            <a:r>
              <a:rPr lang="en-US" sz="2800" dirty="0"/>
              <a:t>Leadership Elections</a:t>
            </a:r>
          </a:p>
          <a:p>
            <a:pPr marL="288925" indent="-288925">
              <a:buFont typeface="Wingdings" panose="05000000000000000000" pitchFamily="2" charset="2"/>
              <a:buChar char="§"/>
            </a:pPr>
            <a:r>
              <a:rPr lang="en-US" sz="2800" dirty="0"/>
              <a:t>Golf Tournament (Nov 22)</a:t>
            </a:r>
          </a:p>
          <a:p>
            <a:pPr marL="288925" indent="-288925">
              <a:buFont typeface="Wingdings" panose="05000000000000000000" pitchFamily="2" charset="2"/>
              <a:buChar char="§"/>
            </a:pPr>
            <a:r>
              <a:rPr lang="en-US" sz="2800" dirty="0"/>
              <a:t>75</a:t>
            </a:r>
            <a:r>
              <a:rPr lang="en-US" sz="2800" baseline="30000" dirty="0"/>
              <a:t>th</a:t>
            </a:r>
            <a:r>
              <a:rPr lang="en-US" sz="2800" dirty="0"/>
              <a:t> Anniversary Dining-Out (Dec 22)</a:t>
            </a:r>
          </a:p>
          <a:p>
            <a:pPr marL="288925" indent="-288925">
              <a:buFont typeface="Wingdings" panose="05000000000000000000" pitchFamily="2" charset="2"/>
              <a:buChar char="§"/>
            </a:pPr>
            <a:r>
              <a:rPr lang="en-US" sz="2800" dirty="0"/>
              <a:t>Wing Combating trafficking in persons (CTIP)</a:t>
            </a:r>
          </a:p>
          <a:p>
            <a:pPr marL="288925" indent="-288925">
              <a:buFont typeface="Wingdings" panose="05000000000000000000" pitchFamily="2" charset="2"/>
              <a:buChar char="§"/>
            </a:pPr>
            <a:r>
              <a:rPr lang="en-US" sz="2800" dirty="0"/>
              <a:t>Professional Development</a:t>
            </a:r>
          </a:p>
          <a:p>
            <a:pPr marL="288925" indent="-288925">
              <a:buFont typeface="Wingdings" panose="05000000000000000000" pitchFamily="2" charset="2"/>
              <a:buChar char="§"/>
            </a:pPr>
            <a:r>
              <a:rPr lang="en-US" sz="2800" dirty="0"/>
              <a:t>Questions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9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Leadership Elections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800" dirty="0"/>
              <a:t>Anyone can run, great opportunity for DSGs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800" dirty="0"/>
              <a:t>Communicate and coordinate, minimal monthly time investment can make a big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83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Golf Tournament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800" dirty="0"/>
              <a:t>Lt Edenfield- Lead Coordinator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800" dirty="0"/>
              <a:t>6 Volunteers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800" dirty="0"/>
              <a:t>85 Players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800" dirty="0"/>
              <a:t>Raised over $6000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96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800" dirty="0"/>
              <a:t>75</a:t>
            </a:r>
            <a:r>
              <a:rPr lang="en-US" sz="5800" baseline="30000" dirty="0"/>
              <a:t>th</a:t>
            </a:r>
            <a:r>
              <a:rPr lang="en-US" sz="5800" dirty="0"/>
              <a:t> Anniversary Dining-Out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3200" dirty="0"/>
              <a:t>CMSgt of the ANG will be in attendance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3200" dirty="0"/>
              <a:t>A once in a career opportunity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3200" dirty="0"/>
              <a:t>$35 / person for officers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3200" dirty="0"/>
              <a:t>Location: Marriot Savannah Riverfront</a:t>
            </a:r>
          </a:p>
          <a:p>
            <a:pPr marL="525971" lvl="1" indent="-233363">
              <a:buFont typeface="Wingdings" panose="05000000000000000000" pitchFamily="2" charset="2"/>
              <a:buChar char="§"/>
            </a:pPr>
            <a:r>
              <a:rPr lang="en-US" sz="3000" dirty="0"/>
              <a:t>100 General Mcintosh </a:t>
            </a:r>
            <a:r>
              <a:rPr lang="en-US" sz="3000" dirty="0" err="1"/>
              <a:t>blvd</a:t>
            </a:r>
            <a:endParaRPr lang="en-US" sz="3000" dirty="0"/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3200" dirty="0"/>
              <a:t>Mess dress is required for officers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3200" dirty="0"/>
              <a:t>First half formal; second half party</a:t>
            </a:r>
          </a:p>
          <a:p>
            <a:pPr marL="233363" indent="-233363">
              <a:buFont typeface="Wingdings" panose="05000000000000000000" pitchFamily="2" charset="2"/>
              <a:buChar char="§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38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2552E-1AA5-6FDF-76AD-1790CE28E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Wing CTIP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BFB1F-258F-07E7-13D8-CFC8415BC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 Great opportunity for a CGO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 See Lt Col Miller’s email sent 4 Nov at 1226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0D45B7-284A-5F27-8A57-2BC91703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48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Professional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3363" indent="-233363">
              <a:buFont typeface="Wingdings" panose="05000000000000000000" pitchFamily="2" charset="2"/>
              <a:buChar char="§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50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8575629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5ACF6384B1DD45B4DBAFE6E3BE9733" ma:contentTypeVersion="9" ma:contentTypeDescription="Create a new document." ma:contentTypeScope="" ma:versionID="90593bf318c8b9ebba982d9c23f0a87a">
  <xsd:schema xmlns:xsd="http://www.w3.org/2001/XMLSchema" xmlns:xs="http://www.w3.org/2001/XMLSchema" xmlns:p="http://schemas.microsoft.com/office/2006/metadata/properties" xmlns:ns2="d67db90c-df71-4e09-86b6-be8bd5976847" xmlns:ns3="dd0f53ea-c5a2-4422-8361-3837471dbc4e" targetNamespace="http://schemas.microsoft.com/office/2006/metadata/properties" ma:root="true" ma:fieldsID="cb41a849bd02137388378ba4c11214b9" ns2:_="" ns3:_="">
    <xsd:import namespace="d67db90c-df71-4e09-86b6-be8bd5976847"/>
    <xsd:import namespace="dd0f53ea-c5a2-4422-8361-3837471dbc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db90c-df71-4e09-86b6-be8bd5976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5476efd-2625-4ffb-b020-68dbe4abf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0f53ea-c5a2-4422-8361-3837471dbc4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c8452c3-20ff-44f5-b9df-80457cf41dc1}" ma:internalName="TaxCatchAll" ma:showField="CatchAllData" ma:web="dd0f53ea-c5a2-4422-8361-3837471dbc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d0f53ea-c5a2-4422-8361-3837471dbc4e" xsi:nil="true"/>
    <lcf76f155ced4ddcb4097134ff3c332f xmlns="d67db90c-df71-4e09-86b6-be8bd59768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C2E11E-1B20-42C8-A992-D08DD717FD7F}"/>
</file>

<file path=customXml/itemProps2.xml><?xml version="1.0" encoding="utf-8"?>
<ds:datastoreItem xmlns:ds="http://schemas.openxmlformats.org/officeDocument/2006/customXml" ds:itemID="{9EF522DE-D7D0-4610-9550-3E2D45CC9CA8}"/>
</file>

<file path=customXml/itemProps3.xml><?xml version="1.0" encoding="utf-8"?>
<ds:datastoreItem xmlns:ds="http://schemas.openxmlformats.org/officeDocument/2006/customXml" ds:itemID="{B1C533A9-E250-4754-B45C-FD7C8ACBAD56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612</TotalTime>
  <Words>146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Times New Roman</vt:lpstr>
      <vt:lpstr>Wingdings</vt:lpstr>
      <vt:lpstr>Retrospect</vt:lpstr>
      <vt:lpstr>165th CGOC</vt:lpstr>
      <vt:lpstr>Talking Points</vt:lpstr>
      <vt:lpstr>Leadership Elections</vt:lpstr>
      <vt:lpstr>Golf Tournament</vt:lpstr>
      <vt:lpstr>75th Anniversary Dining-Out</vt:lpstr>
      <vt:lpstr>Wing CTIP</vt:lpstr>
      <vt:lpstr>Professional Development</vt:lpstr>
      <vt:lpstr>Questions?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CGOC Fundraising</dc:title>
  <dc:creator>ORMSBEE, MATTHEW H Capt USAF AFLOA 35 FW/ADC/QD7F</dc:creator>
  <cp:lastModifiedBy>DUFOUR, ANTHONY A Capt USAF ANG 165 CE/CEN/CEI</cp:lastModifiedBy>
  <cp:revision>61</cp:revision>
  <dcterms:created xsi:type="dcterms:W3CDTF">2021-02-19T04:33:56Z</dcterms:created>
  <dcterms:modified xsi:type="dcterms:W3CDTF">2022-11-04T20:02:28Z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0x0101008B5ACF6384B1DD45B4DBAFE6E3BE9733</vt:lpwstr>
  </property>
</Properties>
</file>